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77" r:id="rId5"/>
    <p:sldId id="262" r:id="rId6"/>
    <p:sldId id="273" r:id="rId7"/>
    <p:sldId id="260" r:id="rId8"/>
    <p:sldId id="261" r:id="rId9"/>
    <p:sldId id="263" r:id="rId10"/>
    <p:sldId id="264" r:id="rId11"/>
    <p:sldId id="265" r:id="rId12"/>
    <p:sldId id="272" r:id="rId13"/>
    <p:sldId id="274" r:id="rId14"/>
    <p:sldId id="275" r:id="rId15"/>
    <p:sldId id="266" r:id="rId16"/>
    <p:sldId id="276" r:id="rId17"/>
    <p:sldId id="267" r:id="rId18"/>
    <p:sldId id="269" r:id="rId19"/>
    <p:sldId id="270" r:id="rId20"/>
    <p:sldId id="271" r:id="rId21"/>
    <p:sldId id="268" r:id="rId22"/>
  </p:sldIdLst>
  <p:sldSz cx="15544800" cy="9144000"/>
  <p:notesSz cx="6858000" cy="9144000"/>
  <p:defaultTextStyle>
    <a:defPPr>
      <a:defRPr lang="en-US"/>
    </a:defPPr>
    <a:lvl1pPr marL="0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705368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1410736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2116104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2821473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3526841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4232209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4937577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5642945" algn="l" defTabSz="1410736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6" autoAdjust="0"/>
    <p:restoredTop sz="84343" autoAdjust="0"/>
  </p:normalViewPr>
  <p:slideViewPr>
    <p:cSldViewPr>
      <p:cViewPr varScale="1">
        <p:scale>
          <a:sx n="69" d="100"/>
          <a:sy n="69" d="100"/>
        </p:scale>
        <p:origin x="-632" y="-112"/>
      </p:cViewPr>
      <p:guideLst>
        <p:guide orient="horz" pos="2880"/>
        <p:guide pos="48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A468CB-C26E-414D-9189-B9A62FE5FCA6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14350" y="685800"/>
            <a:ext cx="58293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4A4A6F-04C1-42F4-AED1-5A2207738D2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01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Renewed Vision then Renewed Strategy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32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Build a reputation</a:t>
            </a:r>
            <a:r>
              <a:rPr lang="en-US" baseline="0" dirty="0" smtClean="0"/>
              <a:t> for solving problems… Research and implement a new feature that helps the mission of your church but no one knew about or wasn’t asking for.  Implement it on your own time.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Quick win…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32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32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32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324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A4A6F-04C1-42F4-AED1-5A2207738D2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32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2840572"/>
            <a:ext cx="13213080" cy="1960033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1720" y="5181600"/>
            <a:ext cx="1088136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05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10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16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21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268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2322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9375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642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10/12/10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0409583" y="6211956"/>
            <a:ext cx="4876800" cy="1941444"/>
          </a:xfrm>
        </p:spPr>
        <p:txBody>
          <a:bodyPr/>
          <a:lstStyle>
            <a:lvl1pPr algn="r">
              <a:buNone/>
              <a:defRPr sz="1800" baseline="0"/>
            </a:lvl1pPr>
          </a:lstStyle>
          <a:p>
            <a:pPr lvl="0"/>
            <a:r>
              <a:rPr lang="en-US" dirty="0" smtClean="0"/>
              <a:t>&lt;NAME&gt;</a:t>
            </a:r>
            <a:br>
              <a:rPr lang="en-US" dirty="0" smtClean="0"/>
            </a:br>
            <a:r>
              <a:rPr lang="en-US" dirty="0" smtClean="0"/>
              <a:t>&lt;TITLE&gt;</a:t>
            </a:r>
            <a:br>
              <a:rPr lang="en-US" dirty="0" smtClean="0"/>
            </a:br>
            <a:r>
              <a:rPr lang="en-US" dirty="0" smtClean="0"/>
              <a:t>&lt;ORGANIZATION&gt;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Email: &lt;EMAIL&gt;</a:t>
            </a:r>
            <a:br>
              <a:rPr lang="en-US" dirty="0" smtClean="0"/>
            </a:br>
            <a:r>
              <a:rPr lang="en-US" dirty="0" smtClean="0"/>
              <a:t>Twitter: &lt;@USER&gt;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2877800" y="81534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#RefreshCache</a:t>
            </a:r>
            <a:endParaRPr lang="en-US" sz="1800" dirty="0" smtClean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269980" y="1066800"/>
            <a:ext cx="3497580" cy="71014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7240" y="1066800"/>
            <a:ext cx="10233660" cy="710141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932" y="5875870"/>
            <a:ext cx="13213080" cy="1816101"/>
          </a:xfrm>
        </p:spPr>
        <p:txBody>
          <a:bodyPr anchor="t"/>
          <a:lstStyle>
            <a:lvl1pPr algn="l">
              <a:defRPr sz="6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7932" y="3875618"/>
            <a:ext cx="13213080" cy="2000249"/>
          </a:xfrm>
        </p:spPr>
        <p:txBody>
          <a:bodyPr anchor="b"/>
          <a:lstStyle>
            <a:lvl1pPr marL="0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1pPr>
            <a:lvl2pPr marL="705368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410736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3pPr>
            <a:lvl4pPr marL="2116104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4pPr>
            <a:lvl5pPr marL="2821473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5pPr>
            <a:lvl6pPr marL="3526841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6pPr>
            <a:lvl7pPr marL="4232209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7pPr>
            <a:lvl8pPr marL="4937577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8pPr>
            <a:lvl9pPr marL="5642945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7240" y="2667000"/>
            <a:ext cx="6865620" cy="5501218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10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01940" y="2667000"/>
            <a:ext cx="6865620" cy="5501218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10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2590800"/>
            <a:ext cx="6868320" cy="1219200"/>
          </a:xfrm>
        </p:spPr>
        <p:txBody>
          <a:bodyPr anchor="b"/>
          <a:lstStyle>
            <a:lvl1pPr marL="0" indent="0">
              <a:buNone/>
              <a:defRPr sz="3700" b="1"/>
            </a:lvl1pPr>
            <a:lvl2pPr marL="705368" indent="0">
              <a:buNone/>
              <a:defRPr sz="3100" b="1"/>
            </a:lvl2pPr>
            <a:lvl3pPr marL="1410736" indent="0">
              <a:buNone/>
              <a:defRPr sz="2800" b="1"/>
            </a:lvl3pPr>
            <a:lvl4pPr marL="2116104" indent="0">
              <a:buNone/>
              <a:defRPr sz="2500" b="1"/>
            </a:lvl4pPr>
            <a:lvl5pPr marL="2821473" indent="0">
              <a:buNone/>
              <a:defRPr sz="2500" b="1"/>
            </a:lvl5pPr>
            <a:lvl6pPr marL="3526841" indent="0">
              <a:buNone/>
              <a:defRPr sz="2500" b="1"/>
            </a:lvl6pPr>
            <a:lvl7pPr marL="4232209" indent="0">
              <a:buNone/>
              <a:defRPr sz="2500" b="1"/>
            </a:lvl7pPr>
            <a:lvl8pPr marL="4937577" indent="0">
              <a:buNone/>
              <a:defRPr sz="2500" b="1"/>
            </a:lvl8pPr>
            <a:lvl9pPr marL="5642945" indent="0">
              <a:buNone/>
              <a:defRPr sz="25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7240" y="3886200"/>
            <a:ext cx="6868320" cy="4282016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8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24800" y="2590800"/>
            <a:ext cx="6871018" cy="1219200"/>
          </a:xfrm>
        </p:spPr>
        <p:txBody>
          <a:bodyPr anchor="b"/>
          <a:lstStyle>
            <a:lvl1pPr marL="0" indent="0">
              <a:buNone/>
              <a:defRPr sz="3700" b="1"/>
            </a:lvl1pPr>
            <a:lvl2pPr marL="705368" indent="0">
              <a:buNone/>
              <a:defRPr sz="3100" b="1"/>
            </a:lvl2pPr>
            <a:lvl3pPr marL="1410736" indent="0">
              <a:buNone/>
              <a:defRPr sz="2800" b="1"/>
            </a:lvl3pPr>
            <a:lvl4pPr marL="2116104" indent="0">
              <a:buNone/>
              <a:defRPr sz="2500" b="1"/>
            </a:lvl4pPr>
            <a:lvl5pPr marL="2821473" indent="0">
              <a:buNone/>
              <a:defRPr sz="2500" b="1"/>
            </a:lvl5pPr>
            <a:lvl6pPr marL="3526841" indent="0">
              <a:buNone/>
              <a:defRPr sz="2500" b="1"/>
            </a:lvl6pPr>
            <a:lvl7pPr marL="4232209" indent="0">
              <a:buNone/>
              <a:defRPr sz="2500" b="1"/>
            </a:lvl7pPr>
            <a:lvl8pPr marL="4937577" indent="0">
              <a:buNone/>
              <a:defRPr sz="2500" b="1"/>
            </a:lvl8pPr>
            <a:lvl9pPr marL="5642945" indent="0">
              <a:buNone/>
              <a:defRPr sz="25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96548" y="3886199"/>
            <a:ext cx="6871018" cy="4282017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8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066800"/>
            <a:ext cx="5114132" cy="1549401"/>
          </a:xfrm>
        </p:spPr>
        <p:txBody>
          <a:bodyPr anchor="b"/>
          <a:lstStyle>
            <a:lvl1pPr algn="l">
              <a:defRPr sz="31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7585" y="1066800"/>
            <a:ext cx="8689975" cy="7101421"/>
          </a:xfrm>
        </p:spPr>
        <p:txBody>
          <a:bodyPr/>
          <a:lstStyle>
            <a:lvl1pPr>
              <a:defRPr sz="4900"/>
            </a:lvl1pPr>
            <a:lvl2pPr>
              <a:defRPr sz="4300"/>
            </a:lvl2pPr>
            <a:lvl3pPr>
              <a:defRPr sz="37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6" y="2667000"/>
            <a:ext cx="5114132" cy="5501221"/>
          </a:xfrm>
        </p:spPr>
        <p:txBody>
          <a:bodyPr/>
          <a:lstStyle>
            <a:lvl1pPr marL="0" indent="0">
              <a:buNone/>
              <a:defRPr sz="2200"/>
            </a:lvl1pPr>
            <a:lvl2pPr marL="705368" indent="0">
              <a:buNone/>
              <a:defRPr sz="1900"/>
            </a:lvl2pPr>
            <a:lvl3pPr marL="1410736" indent="0">
              <a:buNone/>
              <a:defRPr sz="1500"/>
            </a:lvl3pPr>
            <a:lvl4pPr marL="2116104" indent="0">
              <a:buNone/>
              <a:defRPr sz="1400"/>
            </a:lvl4pPr>
            <a:lvl5pPr marL="2821473" indent="0">
              <a:buNone/>
              <a:defRPr sz="1400"/>
            </a:lvl5pPr>
            <a:lvl6pPr marL="3526841" indent="0">
              <a:buNone/>
              <a:defRPr sz="1400"/>
            </a:lvl6pPr>
            <a:lvl7pPr marL="4232209" indent="0">
              <a:buNone/>
              <a:defRPr sz="1400"/>
            </a:lvl7pPr>
            <a:lvl8pPr marL="4937577" indent="0">
              <a:buNone/>
              <a:defRPr sz="1400"/>
            </a:lvl8pPr>
            <a:lvl9pPr marL="5642945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6890" y="6400801"/>
            <a:ext cx="9326880" cy="755652"/>
          </a:xfrm>
        </p:spPr>
        <p:txBody>
          <a:bodyPr anchor="b"/>
          <a:lstStyle>
            <a:lvl1pPr algn="l">
              <a:defRPr sz="3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6890" y="1066799"/>
            <a:ext cx="9326880" cy="5236633"/>
          </a:xfrm>
        </p:spPr>
        <p:txBody>
          <a:bodyPr/>
          <a:lstStyle>
            <a:lvl1pPr marL="0" indent="0">
              <a:buNone/>
              <a:defRPr sz="4900"/>
            </a:lvl1pPr>
            <a:lvl2pPr marL="705368" indent="0">
              <a:buNone/>
              <a:defRPr sz="4300"/>
            </a:lvl2pPr>
            <a:lvl3pPr marL="1410736" indent="0">
              <a:buNone/>
              <a:defRPr sz="3700"/>
            </a:lvl3pPr>
            <a:lvl4pPr marL="2116104" indent="0">
              <a:buNone/>
              <a:defRPr sz="3100"/>
            </a:lvl4pPr>
            <a:lvl5pPr marL="2821473" indent="0">
              <a:buNone/>
              <a:defRPr sz="3100"/>
            </a:lvl5pPr>
            <a:lvl6pPr marL="3526841" indent="0">
              <a:buNone/>
              <a:defRPr sz="3100"/>
            </a:lvl6pPr>
            <a:lvl7pPr marL="4232209" indent="0">
              <a:buNone/>
              <a:defRPr sz="3100"/>
            </a:lvl7pPr>
            <a:lvl8pPr marL="4937577" indent="0">
              <a:buNone/>
              <a:defRPr sz="3100"/>
            </a:lvl8pPr>
            <a:lvl9pPr marL="5642945" indent="0">
              <a:buNone/>
              <a:defRPr sz="31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6890" y="7156453"/>
            <a:ext cx="9326880" cy="1073148"/>
          </a:xfrm>
        </p:spPr>
        <p:txBody>
          <a:bodyPr/>
          <a:lstStyle>
            <a:lvl1pPr marL="0" indent="0">
              <a:buNone/>
              <a:defRPr sz="2200"/>
            </a:lvl1pPr>
            <a:lvl2pPr marL="705368" indent="0">
              <a:buNone/>
              <a:defRPr sz="1900"/>
            </a:lvl2pPr>
            <a:lvl3pPr marL="1410736" indent="0">
              <a:buNone/>
              <a:defRPr sz="1500"/>
            </a:lvl3pPr>
            <a:lvl4pPr marL="2116104" indent="0">
              <a:buNone/>
              <a:defRPr sz="1400"/>
            </a:lvl4pPr>
            <a:lvl5pPr marL="2821473" indent="0">
              <a:buNone/>
              <a:defRPr sz="1400"/>
            </a:lvl5pPr>
            <a:lvl6pPr marL="3526841" indent="0">
              <a:buNone/>
              <a:defRPr sz="1400"/>
            </a:lvl6pPr>
            <a:lvl7pPr marL="4232209" indent="0">
              <a:buNone/>
              <a:defRPr sz="1400"/>
            </a:lvl7pPr>
            <a:lvl8pPr marL="4937577" indent="0">
              <a:buNone/>
              <a:defRPr sz="1400"/>
            </a:lvl8pPr>
            <a:lvl9pPr marL="5642945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5D003-9D98-4EC5-8C49-449A98B92177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1066800"/>
            <a:ext cx="13990320" cy="1524000"/>
          </a:xfrm>
          <a:prstGeom prst="rect">
            <a:avLst/>
          </a:prstGeom>
        </p:spPr>
        <p:txBody>
          <a:bodyPr vert="horz" lIns="141074" tIns="70537" rIns="141074" bIns="70537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0" y="2667000"/>
            <a:ext cx="13990320" cy="5501218"/>
          </a:xfrm>
          <a:prstGeom prst="rect">
            <a:avLst/>
          </a:prstGeom>
        </p:spPr>
        <p:txBody>
          <a:bodyPr vert="horz" lIns="141074" tIns="70537" rIns="141074" bIns="70537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" y="8475137"/>
            <a:ext cx="3627120" cy="486833"/>
          </a:xfrm>
          <a:prstGeom prst="rect">
            <a:avLst/>
          </a:prstGeom>
        </p:spPr>
        <p:txBody>
          <a:bodyPr vert="horz" lIns="141074" tIns="70537" rIns="141074" bIns="70537" rtlCol="0" anchor="ctr"/>
          <a:lstStyle>
            <a:lvl1pPr algn="l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5D003-9D98-4EC5-8C49-449A98B92177}" type="datetimeFigureOut">
              <a:rPr lang="en-US" smtClean="0"/>
              <a:pPr/>
              <a:t>10/12/10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11140" y="8475137"/>
            <a:ext cx="4922520" cy="486833"/>
          </a:xfrm>
          <a:prstGeom prst="rect">
            <a:avLst/>
          </a:prstGeom>
        </p:spPr>
        <p:txBody>
          <a:bodyPr vert="horz" lIns="141074" tIns="70537" rIns="141074" bIns="70537" rtlCol="0" anchor="ctr"/>
          <a:lstStyle>
            <a:lvl1pPr algn="ct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0440" y="8475137"/>
            <a:ext cx="3627120" cy="486833"/>
          </a:xfrm>
          <a:prstGeom prst="rect">
            <a:avLst/>
          </a:prstGeom>
        </p:spPr>
        <p:txBody>
          <a:bodyPr vert="horz" lIns="141074" tIns="70537" rIns="141074" bIns="70537" rtlCol="0" anchor="ctr"/>
          <a:lstStyle>
            <a:lvl1pPr algn="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54F2B3-B40E-4E9A-B5D7-1B2D3DC8B40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10736" rtl="0" eaLnBrk="1" latinLnBrk="0" hangingPunct="1">
        <a:spcBef>
          <a:spcPct val="0"/>
        </a:spcBef>
        <a:buNone/>
        <a:defRPr sz="6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29026" indent="-529026" algn="l" defTabSz="1410736" rtl="0" eaLnBrk="1" latinLnBrk="0" hangingPunct="1">
        <a:spcBef>
          <a:spcPct val="20000"/>
        </a:spcBef>
        <a:buFont typeface="Arial" pitchFamily="34" charset="0"/>
        <a:buChar char="•"/>
        <a:defRPr sz="4900" kern="1200">
          <a:solidFill>
            <a:schemeClr val="accent3">
              <a:lumMod val="40000"/>
              <a:lumOff val="60000"/>
            </a:schemeClr>
          </a:solidFill>
          <a:latin typeface="Rockwell"/>
          <a:ea typeface="+mn-ea"/>
          <a:cs typeface="Rockwell"/>
        </a:defRPr>
      </a:lvl1pPr>
      <a:lvl2pPr marL="1146223" indent="-440855" algn="l" defTabSz="1410736" rtl="0" eaLnBrk="1" latinLnBrk="0" hangingPunct="1">
        <a:spcBef>
          <a:spcPct val="20000"/>
        </a:spcBef>
        <a:buFont typeface="Arial" pitchFamily="34" charset="0"/>
        <a:buChar char="–"/>
        <a:defRPr sz="4300" kern="1200">
          <a:solidFill>
            <a:schemeClr val="accent3">
              <a:lumMod val="40000"/>
              <a:lumOff val="60000"/>
            </a:schemeClr>
          </a:solidFill>
          <a:latin typeface="Rockwell"/>
          <a:ea typeface="+mn-ea"/>
          <a:cs typeface="Rockwell"/>
        </a:defRPr>
      </a:lvl2pPr>
      <a:lvl3pPr marL="1763420" indent="-352684" algn="l" defTabSz="1410736" rtl="0" eaLnBrk="1" latinLnBrk="0" hangingPunct="1">
        <a:spcBef>
          <a:spcPct val="20000"/>
        </a:spcBef>
        <a:buFont typeface="Arial" pitchFamily="34" charset="0"/>
        <a:buChar char="•"/>
        <a:defRPr sz="3700" kern="1200">
          <a:solidFill>
            <a:schemeClr val="accent3">
              <a:lumMod val="40000"/>
              <a:lumOff val="60000"/>
            </a:schemeClr>
          </a:solidFill>
          <a:latin typeface="Rockwell"/>
          <a:ea typeface="+mn-ea"/>
          <a:cs typeface="Rockwell"/>
        </a:defRPr>
      </a:lvl3pPr>
      <a:lvl4pPr marL="2468789" indent="-352684" algn="l" defTabSz="1410736" rtl="0" eaLnBrk="1" latinLnBrk="0" hangingPunct="1">
        <a:spcBef>
          <a:spcPct val="20000"/>
        </a:spcBef>
        <a:buFont typeface="Arial" pitchFamily="34" charset="0"/>
        <a:buChar char="–"/>
        <a:defRPr sz="3100" kern="1200">
          <a:solidFill>
            <a:schemeClr val="accent3">
              <a:lumMod val="40000"/>
              <a:lumOff val="60000"/>
            </a:schemeClr>
          </a:solidFill>
          <a:latin typeface="Rockwell"/>
          <a:ea typeface="+mn-ea"/>
          <a:cs typeface="Rockwell"/>
        </a:defRPr>
      </a:lvl4pPr>
      <a:lvl5pPr marL="3174157" indent="-352684" algn="l" defTabSz="1410736" rtl="0" eaLnBrk="1" latinLnBrk="0" hangingPunct="1">
        <a:spcBef>
          <a:spcPct val="20000"/>
        </a:spcBef>
        <a:buFont typeface="Arial" pitchFamily="34" charset="0"/>
        <a:buChar char="»"/>
        <a:defRPr sz="3100" kern="1200">
          <a:solidFill>
            <a:schemeClr val="accent3">
              <a:lumMod val="40000"/>
              <a:lumOff val="60000"/>
            </a:schemeClr>
          </a:solidFill>
          <a:latin typeface="Rockwell"/>
          <a:ea typeface="+mn-ea"/>
          <a:cs typeface="Rockwell"/>
        </a:defRPr>
      </a:lvl5pPr>
      <a:lvl6pPr marL="3879525" indent="-352684" algn="l" defTabSz="1410736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6pPr>
      <a:lvl7pPr marL="4584893" indent="-352684" algn="l" defTabSz="1410736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7pPr>
      <a:lvl8pPr marL="5290261" indent="-352684" algn="l" defTabSz="1410736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8pPr>
      <a:lvl9pPr marL="5995629" indent="-352684" algn="l" defTabSz="1410736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05368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410736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116104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2821473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3526841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232209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937577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642945" algn="l" defTabSz="1410736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Taking Back Strategy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Jon </a:t>
            </a:r>
            <a:r>
              <a:rPr lang="en-US" dirty="0" err="1" smtClean="0"/>
              <a:t>Edmiston</a:t>
            </a:r>
            <a:endParaRPr lang="en-US" dirty="0" smtClean="0"/>
          </a:p>
          <a:p>
            <a:r>
              <a:rPr lang="en-US" dirty="0" smtClean="0"/>
              <a:t>Director of Creative Technologies</a:t>
            </a:r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0" y="7010400"/>
            <a:ext cx="241479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g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0"/>
            <a:ext cx="16103600" cy="945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891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0" y="1981200"/>
            <a:ext cx="8483600" cy="600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65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1828800"/>
            <a:ext cx="9004300" cy="5923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582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ook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76400"/>
            <a:ext cx="9374505" cy="657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039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752600"/>
            <a:ext cx="11361048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428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1828800"/>
            <a:ext cx="85344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4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ws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60020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03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676400"/>
            <a:ext cx="101600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25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752600"/>
            <a:ext cx="9258300" cy="664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1752600"/>
            <a:ext cx="9372600" cy="653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4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ntitled-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035" y="0"/>
            <a:ext cx="9144000" cy="9144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8600" y="4343400"/>
            <a:ext cx="307432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latin typeface="Rockwell"/>
                <a:cs typeface="Rockwell"/>
              </a:rPr>
              <a:t>Ministry In</a:t>
            </a:r>
          </a:p>
          <a:p>
            <a:pPr algn="ctr"/>
            <a:r>
              <a:rPr lang="en-US" sz="4000" b="1" dirty="0" smtClean="0">
                <a:latin typeface="Rockwell"/>
                <a:cs typeface="Rockwell"/>
              </a:rPr>
              <a:t>Mind</a:t>
            </a:r>
            <a:endParaRPr lang="en-US" sz="4000" b="1" dirty="0">
              <a:latin typeface="Rockwell"/>
              <a:cs typeface="Rockwel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12815" y="4419600"/>
            <a:ext cx="336236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latin typeface="Rockwell"/>
                <a:cs typeface="Rockwell"/>
              </a:rPr>
              <a:t>Taking Back </a:t>
            </a:r>
          </a:p>
          <a:p>
            <a:pPr algn="ctr"/>
            <a:r>
              <a:rPr lang="en-US" sz="4000" b="1" dirty="0" smtClean="0">
                <a:latin typeface="Rockwell"/>
                <a:cs typeface="Rockwell"/>
              </a:rPr>
              <a:t>the Strategy </a:t>
            </a:r>
            <a:endParaRPr lang="en-US" sz="4000" b="1" dirty="0">
              <a:latin typeface="Rockwell"/>
              <a:cs typeface="Rockwel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2057400"/>
            <a:ext cx="8915400" cy="587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9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533400"/>
            <a:ext cx="9144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391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irat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865" y="-93027"/>
            <a:ext cx="15704736" cy="92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7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pta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5003800"/>
            <a:ext cx="2159000" cy="3149600"/>
          </a:xfrm>
          <a:prstGeom prst="rect">
            <a:avLst/>
          </a:prstGeom>
        </p:spPr>
      </p:pic>
      <p:pic>
        <p:nvPicPr>
          <p:cNvPr id="4" name="Picture 3" descr="monke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4953000"/>
            <a:ext cx="3251200" cy="3098800"/>
          </a:xfrm>
          <a:prstGeom prst="rect">
            <a:avLst/>
          </a:prstGeom>
        </p:spPr>
      </p:pic>
      <p:pic>
        <p:nvPicPr>
          <p:cNvPr id="5" name="Picture 4" descr="quartermast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5016500"/>
            <a:ext cx="2971800" cy="3111500"/>
          </a:xfrm>
          <a:prstGeom prst="rect">
            <a:avLst/>
          </a:prstGeom>
        </p:spPr>
      </p:pic>
      <p:pic>
        <p:nvPicPr>
          <p:cNvPr id="6" name="Picture 5" descr="ship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1206500"/>
            <a:ext cx="33401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72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-thing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838200"/>
            <a:ext cx="13119100" cy="768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67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505200"/>
            <a:ext cx="13990320" cy="1524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does it look like when the vision is in the wrong hands?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358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onkey-gloc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84688"/>
            <a:ext cx="15130576" cy="888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277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0" y="1752600"/>
            <a:ext cx="85344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979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900" y="1676400"/>
            <a:ext cx="9791700" cy="702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93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-template">
  <a:themeElements>
    <a:clrScheme name="Custom 5">
      <a:dk1>
        <a:srgbClr val="FFFFFF"/>
      </a:dk1>
      <a:lt1>
        <a:sysClr val="window" lastClr="FFFFFF"/>
      </a:lt1>
      <a:dk2>
        <a:srgbClr val="FFFFFF"/>
      </a:dk2>
      <a:lt2>
        <a:srgbClr val="F8F8F8"/>
      </a:lt2>
      <a:accent1>
        <a:srgbClr val="1587B1"/>
      </a:accent1>
      <a:accent2>
        <a:srgbClr val="00659F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C">
      <a:majorFont>
        <a:latin typeface="Rockwel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presentation-template.potx</Template>
  <TotalTime>4944</TotalTime>
  <Words>82</Words>
  <Application>Microsoft Macintosh PowerPoint</Application>
  <PresentationFormat>Custom</PresentationFormat>
  <Paragraphs>19</Paragraphs>
  <Slides>21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presentation-template</vt:lpstr>
      <vt:lpstr>Taking Back Strategy</vt:lpstr>
      <vt:lpstr>PowerPoint Presentation</vt:lpstr>
      <vt:lpstr>PowerPoint Presentation</vt:lpstr>
      <vt:lpstr>PowerPoint Presentation</vt:lpstr>
      <vt:lpstr>PowerPoint Presentation</vt:lpstr>
      <vt:lpstr>What does it look like when the vision is in the wrong hands?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CCV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Ministry In Mind</dc:title>
  <dc:creator>Edmiston, Jon</dc:creator>
  <cp:lastModifiedBy>Jon Edmiston</cp:lastModifiedBy>
  <cp:revision>27</cp:revision>
  <dcterms:created xsi:type="dcterms:W3CDTF">2010-10-05T15:24:23Z</dcterms:created>
  <dcterms:modified xsi:type="dcterms:W3CDTF">2010-10-12T17:19:41Z</dcterms:modified>
</cp:coreProperties>
</file>

<file path=docProps/thumbnail.jpeg>
</file>